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photoAlbum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401EFE-B353-4F0C-967E-1B26464152F7}" type="datetimeFigureOut">
              <a:rPr lang="tr-TR" smtClean="0"/>
              <a:t>25.11.2014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08D88-2352-47F6-99AA-F10F087595C2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08D88-2352-47F6-99AA-F10F087595C2}" type="slidenum">
              <a:rPr lang="tr-TR" smtClean="0"/>
              <a:t>2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F187A-5245-4036-9A82-4CB9BF4CC517}" type="datetimeFigureOut">
              <a:rPr lang="tr-TR" smtClean="0"/>
              <a:t>25.11.2014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2DF7-A984-49C3-AE7E-8CA51B56231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ransition spd="slow" advTm="5000">
    <p:cover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F187A-5245-4036-9A82-4CB9BF4CC517}" type="datetimeFigureOut">
              <a:rPr lang="tr-TR" smtClean="0"/>
              <a:t>25.11.2014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2DF7-A984-49C3-AE7E-8CA51B56231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ransition spd="slow" advTm="5000">
    <p:cover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F187A-5245-4036-9A82-4CB9BF4CC517}" type="datetimeFigureOut">
              <a:rPr lang="tr-TR" smtClean="0"/>
              <a:t>25.11.2014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2DF7-A984-49C3-AE7E-8CA51B56231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ransition spd="slow" advTm="5000">
    <p:cover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F187A-5245-4036-9A82-4CB9BF4CC517}" type="datetimeFigureOut">
              <a:rPr lang="tr-TR" smtClean="0"/>
              <a:t>25.11.2014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2DF7-A984-49C3-AE7E-8CA51B56231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ransition spd="slow" advTm="5000">
    <p:cover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F187A-5245-4036-9A82-4CB9BF4CC517}" type="datetimeFigureOut">
              <a:rPr lang="tr-TR" smtClean="0"/>
              <a:t>25.11.2014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2DF7-A984-49C3-AE7E-8CA51B56231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ransition spd="slow" advTm="5000">
    <p:cover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F187A-5245-4036-9A82-4CB9BF4CC517}" type="datetimeFigureOut">
              <a:rPr lang="tr-TR" smtClean="0"/>
              <a:t>25.11.2014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2DF7-A984-49C3-AE7E-8CA51B56231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ransition spd="slow" advTm="5000">
    <p:cover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F187A-5245-4036-9A82-4CB9BF4CC517}" type="datetimeFigureOut">
              <a:rPr lang="tr-TR" smtClean="0"/>
              <a:t>25.11.2014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2DF7-A984-49C3-AE7E-8CA51B56231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ransition spd="slow" advTm="5000">
    <p:cover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F187A-5245-4036-9A82-4CB9BF4CC517}" type="datetimeFigureOut">
              <a:rPr lang="tr-TR" smtClean="0"/>
              <a:t>25.11.2014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2DF7-A984-49C3-AE7E-8CA51B56231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ransition spd="slow" advTm="5000">
    <p:cover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F187A-5245-4036-9A82-4CB9BF4CC517}" type="datetimeFigureOut">
              <a:rPr lang="tr-TR" smtClean="0"/>
              <a:t>25.11.2014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2DF7-A984-49C3-AE7E-8CA51B56231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ransition spd="slow" advTm="5000">
    <p:cover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F187A-5245-4036-9A82-4CB9BF4CC517}" type="datetimeFigureOut">
              <a:rPr lang="tr-TR" smtClean="0"/>
              <a:t>25.11.2014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2DF7-A984-49C3-AE7E-8CA51B56231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ransition spd="slow" advTm="5000">
    <p:cover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F187A-5245-4036-9A82-4CB9BF4CC517}" type="datetimeFigureOut">
              <a:rPr lang="tr-TR" smtClean="0"/>
              <a:t>25.11.2014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2DF7-A984-49C3-AE7E-8CA51B56231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ransition spd="slow" advTm="5000">
    <p:cover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F187A-5245-4036-9A82-4CB9BF4CC517}" type="datetimeFigureOut">
              <a:rPr lang="tr-TR" smtClean="0"/>
              <a:t>25.11.2014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32DF7-A984-49C3-AE7E-8CA51B562318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Tm="5000">
    <p:cover dir="r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PERSONEL\Desktop\Yal-n%20-%20En%20M&#252;kemmel%20Misafirim%20(2012%20-%20Yeni%20Alb&#252;m&#252;nden%20Orjinal).mp3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Sen &amp; Ben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</p:txBody>
      </p:sp>
      <p:pic>
        <p:nvPicPr>
          <p:cNvPr id="4" name="Yal-n - En Mükemmel Misafirim (2012 - Yeni Albümünden Orjinal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 advTm="5000"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Resim" descr="IMG-20141021-WA0003.jpg"/>
          <p:cNvPicPr>
            <a:picLocks noGrp="1" noChangeAspect="1"/>
          </p:cNvPicPr>
          <p:nvPr isPhoto="1"/>
        </p:nvPicPr>
        <p:blipFill>
          <a:blip r:embed="rId3">
            <a:lum/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 advTm="5000">
    <p:cover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Resim" descr="IMG-20141030-WA0000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400050"/>
            <a:ext cx="9144000" cy="60563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 advTm="5000">
    <p:cover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Resim" descr="IMG-20141021-WA0000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 advTm="5000">
    <p:cover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Resim" descr="IMG-20141021-WA0002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2074863" y="0"/>
            <a:ext cx="4994275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 advTm="5000">
    <p:cover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Resim" descr="IMG-20141021-WA0004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 advTm="5000">
    <p:cover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Resim" descr="IMG-20141021-WA0005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 advTm="5000">
    <p:cover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Resim" descr="IMG-20141021-WA0006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 advTm="5000">
    <p:cover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Resim" descr="IMG-20141021-WA0007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 advTm="5000">
    <p:cover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4</Words>
  <Application>Microsoft Office PowerPoint</Application>
  <PresentationFormat>Ekran Gösterisi (4:3)</PresentationFormat>
  <Paragraphs>2</Paragraphs>
  <Slides>9</Slides>
  <Notes>1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Sen &amp; Ben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</vt:vector>
  </TitlesOfParts>
  <Company>OEM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 &amp; Ben</dc:title>
  <dc:creator>PERSONEL</dc:creator>
  <cp:lastModifiedBy>PERSONEL</cp:lastModifiedBy>
  <cp:revision>11</cp:revision>
  <dcterms:created xsi:type="dcterms:W3CDTF">2014-11-25T11:33:00Z</dcterms:created>
  <dcterms:modified xsi:type="dcterms:W3CDTF">2014-11-25T13:16:49Z</dcterms:modified>
</cp:coreProperties>
</file>